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00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7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91ACF-3A74-870D-3A40-EF4D5BF7B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EF6D39-F263-FC85-16F6-16C6DA42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65D9A-025D-5050-9DDE-D204AF3C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E6C097-D98A-6395-B6BB-47F5BEDF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E7E272-A578-C63D-5988-70CA1997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45404-3D42-D34E-BF94-AB458E61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1B133C-5733-BDF7-3BF1-3331CE26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34F4BB-654A-6713-7704-6B740ED0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CBBCA-FD6D-ABFE-5ECC-371715D9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A47D9-7DE0-B98B-D4E2-0BBD1FF9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92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6B41C2-6C42-C833-D2F1-812BA003A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D3618A-7A58-8E21-C936-C173AFCF6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8ED41-F745-E456-83F0-6C898AD1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BF080E-BD58-E4EE-4B6A-A6C1E321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6E9899-EF4E-AA68-42BC-CBCB030C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4B456-A6FF-0519-EB5B-40ADF412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9A0E94-A609-A79D-E1FD-9098EFF3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2A035-10F0-1B02-4191-060528F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14C8D-0702-0716-D5EC-ACA9257B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82C33-6A8A-C408-6E6F-CB9C9AC4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0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E012C7-2FD9-62E6-7C78-BD070DD7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1D77E-527B-03C8-BDF5-D9E44A26B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424DD7-4DE1-5F4B-E1D7-F82D5C5C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99BE1-26A7-D68E-F3C6-38C31491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408155-9826-6782-51F2-B2CBD848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0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792917-3C2D-8457-CB5F-6D879E47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CC89B6-338F-2069-8E57-95129D80E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03E8B0-40D0-8933-F18C-7746B083D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3BEC83-FCC8-FBDE-8EB6-DE8A6EFC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E4337B-B2C4-F6DA-87AB-10F84C66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3F00D0-5772-9BA4-12F2-1EECCBB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C3FE2-343D-D53A-A653-06D55729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6DC502-EE89-79EB-E511-558D8E24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099D93-EAD8-801F-0D1B-A4337FB2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C7AD8C-0F2E-1D03-A5A7-14D43F573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64D142-5CFC-7477-14D1-B7335440B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27B558-9243-F2FD-8053-5D6C4235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068BCB-7FB1-2000-2678-9C6518E4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278169-DA4B-DC59-767E-85E8B14D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8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E8FE1-6391-9971-A39F-3AA6118D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D84C0E-93B9-E870-BFD1-69B9CCFD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8BC095-6F4C-BDA0-EE33-B85804B3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14FC04-E33E-EE10-8EE7-45CB335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24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043EDD-A195-DBB6-FBB9-0B9CE0AB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0380CD-EE72-C8F6-9774-545E3ECF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571E0-7768-6400-AC2A-AEF0B9D4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图片包含 游戏机, 房间, 标志, 盘子&#10;&#10;描述已自动生成">
            <a:extLst>
              <a:ext uri="{FF2B5EF4-FFF2-40B4-BE49-F238E27FC236}">
                <a16:creationId xmlns:a16="http://schemas.microsoft.com/office/drawing/2014/main" id="{20F0DCC2-1EF7-1CDF-8153-2D512468C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4" y="201325"/>
            <a:ext cx="770675" cy="770675"/>
          </a:xfrm>
          <a:prstGeom prst="rect">
            <a:avLst/>
          </a:prstGeo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4B0E0C3-E85E-9E49-7EF1-AD3B04F71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3263" y="561975"/>
            <a:ext cx="8056562" cy="769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请插入标题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91987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FFDBE-BF7B-02D0-A915-DE0A1FD6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2A5857-C086-F4FF-8F8E-4819EE270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1063AF-2140-E6B1-85B7-700E5FF00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B535C6-27D8-B424-0529-F405E52B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9DD56A-761E-1802-33CE-97E2611C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D02A97-794C-6205-BDC6-130A34B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90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7CC41-5F65-6C53-003B-D65D6CDA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C0C510-D0CD-2EB3-2800-EE12878E9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44F510-1B1B-A11B-B942-36AF764DE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935B7A-12D5-A31B-8B91-64E22F49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F46F39-0E0D-826E-67B7-F4EA505F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D1A698-AC0E-75D8-CE3A-6C87A1F0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8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029FD8-25FB-1F6F-048D-8A75D1B7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70F1E-FF42-725D-43C0-355D4F4D2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BB6E7-E74C-AA52-DC72-7C238CB98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B19F1-D733-4C2E-9DAA-FD0A0B4FB894}" type="datetimeFigureOut">
              <a:rPr lang="zh-CN" altLang="en-US" smtClean="0"/>
              <a:t>2023/10/7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488E8-A8FF-B119-3291-F3FD8F8FF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25B0F-1563-0745-D868-06B8CAE50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4D0FD-32B6-4DD9-BEEA-5E3D457C6F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2000" b="-1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224BBE-F433-5771-0A90-A76BC37CCCC4}"/>
              </a:ext>
            </a:extLst>
          </p:cNvPr>
          <p:cNvSpPr/>
          <p:nvPr/>
        </p:nvSpPr>
        <p:spPr>
          <a:xfrm>
            <a:off x="6210799" y="2997178"/>
            <a:ext cx="5067978" cy="3501715"/>
          </a:xfrm>
          <a:prstGeom prst="roundRect">
            <a:avLst>
              <a:gd name="adj" fmla="val 5298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15F464-8A6D-D9E3-6915-405008C5C9E6}"/>
              </a:ext>
            </a:extLst>
          </p:cNvPr>
          <p:cNvSpPr txBox="1"/>
          <p:nvPr/>
        </p:nvSpPr>
        <p:spPr>
          <a:xfrm>
            <a:off x="6601687" y="3421011"/>
            <a:ext cx="32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简单介绍论文内容和工作亮点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6B7DFE-6E39-F534-1D85-CD85BC125211}"/>
              </a:ext>
            </a:extLst>
          </p:cNvPr>
          <p:cNvSpPr txBox="1"/>
          <p:nvPr/>
        </p:nvSpPr>
        <p:spPr>
          <a:xfrm>
            <a:off x="2317069" y="420474"/>
            <a:ext cx="7557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标题：可以不是论文的题目，自己想一个，或者看看学校或者学院科研新闻的标题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7884680-C81F-DF14-F47D-01B2010BD258}"/>
              </a:ext>
            </a:extLst>
          </p:cNvPr>
          <p:cNvSpPr/>
          <p:nvPr/>
        </p:nvSpPr>
        <p:spPr>
          <a:xfrm>
            <a:off x="0" y="1423748"/>
            <a:ext cx="12192000" cy="1436915"/>
          </a:xfrm>
          <a:prstGeom prst="roundRect">
            <a:avLst>
              <a:gd name="adj" fmla="val 0"/>
            </a:avLst>
          </a:prstGeom>
          <a:solidFill>
            <a:srgbClr val="0083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solidFill>
                <a:srgbClr val="005CA2"/>
              </a:solidFill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ADCBA85-BC81-A7D5-060D-BB77E1F75662}"/>
              </a:ext>
            </a:extLst>
          </p:cNvPr>
          <p:cNvSpPr/>
          <p:nvPr/>
        </p:nvSpPr>
        <p:spPr>
          <a:xfrm>
            <a:off x="808334" y="2971089"/>
            <a:ext cx="5067978" cy="3501715"/>
          </a:xfrm>
          <a:prstGeom prst="roundRect">
            <a:avLst>
              <a:gd name="adj" fmla="val 5298"/>
            </a:avLst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306C33-3638-9ED6-9382-B89736ECF7A7}"/>
              </a:ext>
            </a:extLst>
          </p:cNvPr>
          <p:cNvSpPr txBox="1"/>
          <p:nvPr/>
        </p:nvSpPr>
        <p:spPr>
          <a:xfrm>
            <a:off x="1722529" y="3282511"/>
            <a:ext cx="323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附一个</a:t>
            </a:r>
            <a:r>
              <a:rPr lang="en-US" altLang="zh-CN" dirty="0"/>
              <a:t>graphic abstract </a:t>
            </a:r>
            <a:r>
              <a:rPr lang="zh-CN" altLang="en-US" dirty="0"/>
              <a:t>图片，或者其他代表性论文图片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E12D8C-34DD-30CC-7283-49CCE6AFA424}"/>
              </a:ext>
            </a:extLst>
          </p:cNvPr>
          <p:cNvSpPr txBox="1"/>
          <p:nvPr/>
        </p:nvSpPr>
        <p:spPr>
          <a:xfrm>
            <a:off x="1359421" y="1534174"/>
            <a:ext cx="10049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bg1"/>
                </a:solidFill>
              </a:rPr>
              <a:t>示例：化学工程学院</a:t>
            </a:r>
            <a:r>
              <a:rPr lang="en-US" altLang="zh-CN" dirty="0">
                <a:solidFill>
                  <a:schemeClr val="bg1"/>
                </a:solidFill>
              </a:rPr>
              <a:t>*****</a:t>
            </a:r>
            <a:r>
              <a:rPr lang="zh-CN" altLang="en-US" dirty="0">
                <a:solidFill>
                  <a:schemeClr val="bg1"/>
                </a:solidFill>
              </a:rPr>
              <a:t>教授课题组在国际知名期刊</a:t>
            </a:r>
            <a:r>
              <a:rPr lang="en-US" altLang="zh-CN" dirty="0">
                <a:solidFill>
                  <a:schemeClr val="bg1"/>
                </a:solidFill>
              </a:rPr>
              <a:t>《*********》</a:t>
            </a:r>
            <a:r>
              <a:rPr lang="zh-CN" altLang="en-US" dirty="0">
                <a:solidFill>
                  <a:schemeClr val="bg1"/>
                </a:solidFill>
              </a:rPr>
              <a:t>（影响因子：</a:t>
            </a:r>
            <a:r>
              <a:rPr lang="en-US" altLang="zh-CN" dirty="0">
                <a:solidFill>
                  <a:schemeClr val="bg1"/>
                </a:solidFill>
              </a:rPr>
              <a:t>**</a:t>
            </a:r>
            <a:r>
              <a:rPr lang="zh-CN" altLang="en-US" dirty="0">
                <a:solidFill>
                  <a:schemeClr val="bg1"/>
                </a:solidFill>
              </a:rPr>
              <a:t>，中科院</a:t>
            </a:r>
            <a:r>
              <a:rPr lang="en-US" altLang="zh-CN" dirty="0">
                <a:solidFill>
                  <a:schemeClr val="bg1"/>
                </a:solidFill>
              </a:rPr>
              <a:t>**</a:t>
            </a:r>
            <a:r>
              <a:rPr lang="zh-CN" altLang="en-US" dirty="0">
                <a:solidFill>
                  <a:schemeClr val="bg1"/>
                </a:solidFill>
              </a:rPr>
              <a:t>期刊）在线发表了题为“</a:t>
            </a:r>
            <a:r>
              <a:rPr lang="en-US" altLang="zh-CN" dirty="0">
                <a:solidFill>
                  <a:schemeClr val="bg1"/>
                </a:solidFill>
              </a:rPr>
              <a:t>Solar-Powered High-Performance Lignin-Wood Evaporator for Solar Steam Generation”</a:t>
            </a:r>
            <a:r>
              <a:rPr lang="zh-CN" altLang="en-US" dirty="0">
                <a:solidFill>
                  <a:schemeClr val="bg1"/>
                </a:solidFill>
              </a:rPr>
              <a:t>的研究论文，研发了一种基于全木基的新型太阳能界面蒸发系统，为海水淡化技术提供了新思路。博士生</a:t>
            </a:r>
            <a:r>
              <a:rPr lang="en-US" altLang="zh-CN" dirty="0">
                <a:solidFill>
                  <a:schemeClr val="bg1"/>
                </a:solidFill>
              </a:rPr>
              <a:t>******</a:t>
            </a:r>
            <a:r>
              <a:rPr lang="zh-CN" altLang="en-US" dirty="0">
                <a:solidFill>
                  <a:schemeClr val="bg1"/>
                </a:solidFill>
              </a:rPr>
              <a:t>为第一作者，</a:t>
            </a:r>
            <a:r>
              <a:rPr lang="en-US" altLang="zh-CN" dirty="0">
                <a:solidFill>
                  <a:schemeClr val="bg1"/>
                </a:solidFill>
              </a:rPr>
              <a:t>*****</a:t>
            </a:r>
            <a:r>
              <a:rPr lang="zh-CN" altLang="en-US" dirty="0">
                <a:solidFill>
                  <a:schemeClr val="bg1"/>
                </a:solidFill>
              </a:rPr>
              <a:t>教授为共同通讯作者。文章链接：</a:t>
            </a:r>
            <a:r>
              <a:rPr lang="en-US" altLang="zh-CN" dirty="0">
                <a:solidFill>
                  <a:schemeClr val="bg1"/>
                </a:solidFill>
              </a:rPr>
              <a:t>***********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A1B631-2E79-CC20-2162-B56E9A05A8C4}"/>
              </a:ext>
            </a:extLst>
          </p:cNvPr>
          <p:cNvSpPr txBox="1"/>
          <p:nvPr/>
        </p:nvSpPr>
        <p:spPr>
          <a:xfrm>
            <a:off x="7002282" y="4748035"/>
            <a:ext cx="336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PPT</a:t>
            </a:r>
            <a:r>
              <a:rPr lang="zh-CN" altLang="en-US" dirty="0"/>
              <a:t>页面要有设计感，要有准确的信息，什么人在什么杂志上发表了什么论文，论文是做什么的，有什么成果及亮点。</a:t>
            </a:r>
          </a:p>
        </p:txBody>
      </p:sp>
      <p:pic>
        <p:nvPicPr>
          <p:cNvPr id="19" name="图片 18" descr="图片包含 游戏机, 房间, 标志, 盘子&#10;&#10;描述已自动生成">
            <a:extLst>
              <a:ext uri="{FF2B5EF4-FFF2-40B4-BE49-F238E27FC236}">
                <a16:creationId xmlns:a16="http://schemas.microsoft.com/office/drawing/2014/main" id="{090304F2-C758-530E-840A-9C50C6860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7" y="112692"/>
            <a:ext cx="758165" cy="7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156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等线</vt:lpstr>
      <vt:lpstr>等线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Mingfeng Fang</dc:creator>
  <cp:lastModifiedBy>Mingfeng Fang</cp:lastModifiedBy>
  <cp:revision>1</cp:revision>
  <dcterms:created xsi:type="dcterms:W3CDTF">2023-10-07T06:55:38Z</dcterms:created>
  <dcterms:modified xsi:type="dcterms:W3CDTF">2023-10-07T07:59:50Z</dcterms:modified>
</cp:coreProperties>
</file>